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625" r:id="rId2"/>
    <p:sldId id="595" r:id="rId3"/>
    <p:sldId id="594" r:id="rId4"/>
    <p:sldId id="626" r:id="rId5"/>
    <p:sldId id="628" r:id="rId6"/>
    <p:sldId id="627"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an Cline" initials="AC" lastIdx="1" clrIdx="0">
    <p:extLst>
      <p:ext uri="{19B8F6BF-5375-455C-9EA6-DF929625EA0E}">
        <p15:presenceInfo xmlns:p15="http://schemas.microsoft.com/office/powerpoint/2012/main" userId="6cd20b9a1cb5881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75" autoAdjust="0"/>
    <p:restoredTop sz="87350" autoAdjust="0"/>
  </p:normalViewPr>
  <p:slideViewPr>
    <p:cSldViewPr snapToGrid="0">
      <p:cViewPr varScale="1">
        <p:scale>
          <a:sx n="68" d="100"/>
          <a:sy n="68" d="100"/>
        </p:scale>
        <p:origin x="540" y="60"/>
      </p:cViewPr>
      <p:guideLst/>
    </p:cSldViewPr>
  </p:slideViewPr>
  <p:notesTextViewPr>
    <p:cViewPr>
      <p:scale>
        <a:sx n="1" d="1"/>
        <a:sy n="1" d="1"/>
      </p:scale>
      <p:origin x="0" y="0"/>
    </p:cViewPr>
  </p:notesTextViewPr>
  <p:notesViewPr>
    <p:cSldViewPr snapToGrid="0">
      <p:cViewPr varScale="1">
        <p:scale>
          <a:sx n="51" d="100"/>
          <a:sy n="51" d="100"/>
        </p:scale>
        <p:origin x="2692" y="5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3-25T14:12:02.402" idx="1">
    <p:pos x="10" y="10"/>
    <p:text/>
    <p:extLst>
      <p:ext uri="{C676402C-5697-4E1C-873F-D02D1690AC5C}">
        <p15:threadingInfo xmlns:p15="http://schemas.microsoft.com/office/powerpoint/2012/main" timeZoneBias="300"/>
      </p:ext>
    </p:extLst>
  </p:cm>
</p:cmLst>
</file>

<file path=ppt/media/image1.png>
</file>

<file path=ppt/media/image2.jpeg>
</file>

<file path=ppt/media/image3.jpe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5568BC-9C74-4B8A-AEF7-28F7C21B60C4}" type="datetimeFigureOut">
              <a:rPr lang="en-US" smtClean="0"/>
              <a:t>3/25/2020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5E745F-B1F7-464E-9203-4B31481AFB7D}" type="slidenum">
              <a:rPr lang="en-US" smtClean="0"/>
              <a:t>‹#›</a:t>
            </a:fld>
            <a:endParaRPr lang="en-US"/>
          </a:p>
        </p:txBody>
      </p:sp>
    </p:spTree>
    <p:extLst>
      <p:ext uri="{BB962C8B-B14F-4D97-AF65-F5344CB8AC3E}">
        <p14:creationId xmlns:p14="http://schemas.microsoft.com/office/powerpoint/2010/main" val="2664181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we solve the problem with a single, simple rule?</a:t>
            </a:r>
          </a:p>
          <a:p>
            <a:endParaRPr lang="en-US" dirty="0"/>
          </a:p>
          <a:p>
            <a:r>
              <a:rPr lang="en-US" dirty="0"/>
              <a:t>https://marquetteeducator.files.wordpress.com/2013/12/golden-rule.jpg</a:t>
            </a:r>
          </a:p>
        </p:txBody>
      </p:sp>
      <p:sp>
        <p:nvSpPr>
          <p:cNvPr id="4" name="Slide Number Placeholder 3"/>
          <p:cNvSpPr>
            <a:spLocks noGrp="1"/>
          </p:cNvSpPr>
          <p:nvPr>
            <p:ph type="sldNum" sz="quarter" idx="10"/>
          </p:nvPr>
        </p:nvSpPr>
        <p:spPr/>
        <p:txBody>
          <a:bodyPr/>
          <a:lstStyle/>
          <a:p>
            <a:pPr>
              <a:defRPr/>
            </a:pPr>
            <a:fld id="{429B1E8A-AB7A-4221-8824-FBA98A09A435}" type="slidenum">
              <a:rPr lang="en-US" altLang="en-US" smtClean="0"/>
              <a:pPr>
                <a:defRPr/>
              </a:pPr>
              <a:t>2</a:t>
            </a:fld>
            <a:endParaRPr lang="en-US" altLang="en-US"/>
          </a:p>
        </p:txBody>
      </p:sp>
    </p:spTree>
    <p:extLst>
      <p:ext uri="{BB962C8B-B14F-4D97-AF65-F5344CB8AC3E}">
        <p14:creationId xmlns:p14="http://schemas.microsoft.com/office/powerpoint/2010/main" val="3918417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altLang="en-US" dirty="0">
                <a:latin typeface="Arial" panose="020B0604020202020204" pitchFamily="34" charset="0"/>
              </a:rPr>
              <a:t>But what happens if people are in different roles.  I don’t need anyone to bring me food.  So does that mean I have no responsibility to bring food to anyone else, even my children?</a:t>
            </a:r>
          </a:p>
          <a:p>
            <a:pPr eaLnBrk="1" hangingPunct="1"/>
            <a:endParaRPr lang="en-US" altLang="en-US" dirty="0">
              <a:latin typeface="Arial" panose="020B0604020202020204" pitchFamily="34" charset="0"/>
            </a:endParaRPr>
          </a:p>
          <a:p>
            <a:pPr eaLnBrk="1" hangingPunct="1"/>
            <a:r>
              <a:rPr lang="en-US" altLang="en-US" dirty="0">
                <a:latin typeface="Arial" panose="020B0604020202020204" pitchFamily="34" charset="0"/>
              </a:rPr>
              <a:t>What if not everyone wants what you want.  Suppose you are happy to give your software away free.  Does this mean you can steal someone else’s?  (</a:t>
            </a:r>
            <a:r>
              <a:rPr lang="en-US" altLang="en-US" dirty="0" err="1">
                <a:latin typeface="Arial" panose="020B0604020202020204" pitchFamily="34" charset="0"/>
              </a:rPr>
              <a:t>Tavani</a:t>
            </a:r>
            <a:r>
              <a:rPr lang="en-US" altLang="en-US" dirty="0">
                <a:latin typeface="Arial" panose="020B0604020202020204" pitchFamily="34" charset="0"/>
              </a:rPr>
              <a:t>, p 48)  </a:t>
            </a:r>
          </a:p>
          <a:p>
            <a:pPr eaLnBrk="1" hangingPunct="1"/>
            <a:endParaRPr lang="en-US" altLang="en-US" dirty="0">
              <a:latin typeface="Arial" panose="020B0604020202020204" pitchFamily="34" charset="0"/>
            </a:endParaRPr>
          </a:p>
          <a:p>
            <a:pPr eaLnBrk="1" hangingPunct="1"/>
            <a:r>
              <a:rPr lang="en-US" altLang="en-US" dirty="0">
                <a:latin typeface="Arial" panose="020B0604020202020204" pitchFamily="34" charset="0"/>
              </a:rPr>
              <a:t>Or this:  Someone on your engineering team is grossly incompetent and is putting the whole project at risk.  You consider reporting him. But you don’t because, if you were incompetent, you wouldn’t want to be reported.</a:t>
            </a:r>
          </a:p>
          <a:p>
            <a:pPr eaLnBrk="1" hangingPunct="1"/>
            <a:endParaRPr lang="en-US" altLang="en-US" dirty="0">
              <a:latin typeface="Arial" panose="020B0604020202020204" pitchFamily="34" charset="0"/>
            </a:endParaRPr>
          </a:p>
          <a:p>
            <a:pPr eaLnBrk="1" hangingPunct="1"/>
            <a:endParaRPr lang="en-US" altLang="en-US" dirty="0">
              <a:latin typeface="Arial" panose="020B0604020202020204" pitchFamily="34" charset="0"/>
            </a:endParaRPr>
          </a:p>
          <a:p>
            <a:r>
              <a:rPr lang="en-US" dirty="0"/>
              <a:t>https://f69aa27b9b6c6702e27b-ffbfdeddb5f7166a1729dfea28599a63.ssl.cf3.rackcdn.com/raw_21921_d276d92790a041f5a098fed693a118c6_pile-vegetables.jpg</a:t>
            </a:r>
          </a:p>
          <a:p>
            <a:endParaRPr lang="en-US" dirty="0"/>
          </a:p>
          <a:p>
            <a:endParaRPr lang="en-US" dirty="0"/>
          </a:p>
        </p:txBody>
      </p:sp>
      <p:sp>
        <p:nvSpPr>
          <p:cNvPr id="4" name="Slide Number Placeholder 3"/>
          <p:cNvSpPr>
            <a:spLocks noGrp="1"/>
          </p:cNvSpPr>
          <p:nvPr>
            <p:ph type="sldNum" sz="quarter" idx="10"/>
          </p:nvPr>
        </p:nvSpPr>
        <p:spPr/>
        <p:txBody>
          <a:bodyPr/>
          <a:lstStyle/>
          <a:p>
            <a:pPr>
              <a:defRPr/>
            </a:pPr>
            <a:fld id="{429B1E8A-AB7A-4221-8824-FBA98A09A435}" type="slidenum">
              <a:rPr lang="en-US" altLang="en-US" smtClean="0"/>
              <a:pPr>
                <a:defRPr/>
              </a:pPr>
              <a:t>3</a:t>
            </a:fld>
            <a:endParaRPr lang="en-US" altLang="en-US"/>
          </a:p>
        </p:txBody>
      </p:sp>
    </p:spTree>
    <p:extLst>
      <p:ext uri="{BB962C8B-B14F-4D97-AF65-F5344CB8AC3E}">
        <p14:creationId xmlns:p14="http://schemas.microsoft.com/office/powerpoint/2010/main" val="2415713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latin typeface="Arial" panose="020B0604020202020204" pitchFamily="34" charset="0"/>
              </a:rPr>
              <a:t>But what happens if people are in different roles.  I don’t need anyone to bring me food.  So does that mean I have no responsibility to bring food to anyone else, even my children?</a:t>
            </a:r>
          </a:p>
          <a:p>
            <a:endParaRPr lang="en-US" dirty="0"/>
          </a:p>
        </p:txBody>
      </p:sp>
      <p:sp>
        <p:nvSpPr>
          <p:cNvPr id="4" name="Slide Number Placeholder 3"/>
          <p:cNvSpPr>
            <a:spLocks noGrp="1"/>
          </p:cNvSpPr>
          <p:nvPr>
            <p:ph type="sldNum" sz="quarter" idx="5"/>
          </p:nvPr>
        </p:nvSpPr>
        <p:spPr/>
        <p:txBody>
          <a:bodyPr/>
          <a:lstStyle/>
          <a:p>
            <a:fld id="{945E745F-B1F7-464E-9203-4B31481AFB7D}" type="slidenum">
              <a:rPr lang="en-US" smtClean="0"/>
              <a:t>4</a:t>
            </a:fld>
            <a:endParaRPr lang="en-US"/>
          </a:p>
        </p:txBody>
      </p:sp>
    </p:spTree>
    <p:extLst>
      <p:ext uri="{BB962C8B-B14F-4D97-AF65-F5344CB8AC3E}">
        <p14:creationId xmlns:p14="http://schemas.microsoft.com/office/powerpoint/2010/main" val="3068923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dirty="0">
                <a:latin typeface="Arial" panose="020B0604020202020204" pitchFamily="34" charset="0"/>
              </a:rPr>
              <a:t>What if not everyone wants what you want.  Suppose you are happy to give your software away free.  Does this mean you can steal someone else’s?  (Tavani, p 48)  </a:t>
            </a:r>
          </a:p>
          <a:p>
            <a:endParaRPr lang="en-US" dirty="0"/>
          </a:p>
        </p:txBody>
      </p:sp>
      <p:sp>
        <p:nvSpPr>
          <p:cNvPr id="4" name="Slide Number Placeholder 3"/>
          <p:cNvSpPr>
            <a:spLocks noGrp="1"/>
          </p:cNvSpPr>
          <p:nvPr>
            <p:ph type="sldNum" sz="quarter" idx="5"/>
          </p:nvPr>
        </p:nvSpPr>
        <p:spPr/>
        <p:txBody>
          <a:bodyPr/>
          <a:lstStyle/>
          <a:p>
            <a:fld id="{945E745F-B1F7-464E-9203-4B31481AFB7D}" type="slidenum">
              <a:rPr lang="en-US" smtClean="0"/>
              <a:t>5</a:t>
            </a:fld>
            <a:endParaRPr lang="en-US"/>
          </a:p>
        </p:txBody>
      </p:sp>
    </p:spTree>
    <p:extLst>
      <p:ext uri="{BB962C8B-B14F-4D97-AF65-F5344CB8AC3E}">
        <p14:creationId xmlns:p14="http://schemas.microsoft.com/office/powerpoint/2010/main" val="19378948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45E745F-B1F7-464E-9203-4B31481AFB7D}" type="slidenum">
              <a:rPr lang="en-US" smtClean="0"/>
              <a:t>6</a:t>
            </a:fld>
            <a:endParaRPr lang="en-US"/>
          </a:p>
        </p:txBody>
      </p:sp>
    </p:spTree>
    <p:extLst>
      <p:ext uri="{BB962C8B-B14F-4D97-AF65-F5344CB8AC3E}">
        <p14:creationId xmlns:p14="http://schemas.microsoft.com/office/powerpoint/2010/main" val="3368222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3731C-D50A-457C-A1E1-00A021CBC36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54CDD6-A082-4094-8032-7E62BC534D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381E7E-3CEC-4798-832F-1AEC18288BC2}"/>
              </a:ext>
            </a:extLst>
          </p:cNvPr>
          <p:cNvSpPr>
            <a:spLocks noGrp="1"/>
          </p:cNvSpPr>
          <p:nvPr>
            <p:ph type="dt" sz="half" idx="10"/>
          </p:nvPr>
        </p:nvSpPr>
        <p:spPr/>
        <p:txBody>
          <a:bodyPr/>
          <a:lstStyle/>
          <a:p>
            <a:fld id="{F7753F17-4B3E-4F90-AA83-D73C37EF60E1}" type="datetimeFigureOut">
              <a:rPr lang="en-US" smtClean="0"/>
              <a:t>3/25/2020</a:t>
            </a:fld>
            <a:endParaRPr lang="en-US"/>
          </a:p>
        </p:txBody>
      </p:sp>
      <p:sp>
        <p:nvSpPr>
          <p:cNvPr id="5" name="Footer Placeholder 4">
            <a:extLst>
              <a:ext uri="{FF2B5EF4-FFF2-40B4-BE49-F238E27FC236}">
                <a16:creationId xmlns:a16="http://schemas.microsoft.com/office/drawing/2014/main" id="{27214454-71FF-43AF-B1BC-AF2BCC5BA2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4B3BC4-7065-4540-B0D1-8CCF0DAF4E6B}"/>
              </a:ext>
            </a:extLst>
          </p:cNvPr>
          <p:cNvSpPr>
            <a:spLocks noGrp="1"/>
          </p:cNvSpPr>
          <p:nvPr>
            <p:ph type="sldNum" sz="quarter" idx="12"/>
          </p:nvPr>
        </p:nvSpPr>
        <p:spPr/>
        <p:txBody>
          <a:bodyPr/>
          <a:lstStyle/>
          <a:p>
            <a:fld id="{2B99AE28-AAD9-4D2B-8375-3A25EB8AB9B8}" type="slidenum">
              <a:rPr lang="en-US" smtClean="0"/>
              <a:t>‹#›</a:t>
            </a:fld>
            <a:endParaRPr lang="en-US"/>
          </a:p>
        </p:txBody>
      </p:sp>
    </p:spTree>
    <p:extLst>
      <p:ext uri="{BB962C8B-B14F-4D97-AF65-F5344CB8AC3E}">
        <p14:creationId xmlns:p14="http://schemas.microsoft.com/office/powerpoint/2010/main" val="2641990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1AD91-1951-46E0-94A8-401185371B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3756F57-3026-419A-851F-9C2E9783DA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E74EBA-7F43-474C-AFCB-029FB1F3D9EB}"/>
              </a:ext>
            </a:extLst>
          </p:cNvPr>
          <p:cNvSpPr>
            <a:spLocks noGrp="1"/>
          </p:cNvSpPr>
          <p:nvPr>
            <p:ph type="dt" sz="half" idx="10"/>
          </p:nvPr>
        </p:nvSpPr>
        <p:spPr/>
        <p:txBody>
          <a:bodyPr/>
          <a:lstStyle/>
          <a:p>
            <a:fld id="{F7753F17-4B3E-4F90-AA83-D73C37EF60E1}" type="datetimeFigureOut">
              <a:rPr lang="en-US" smtClean="0"/>
              <a:t>3/25/2020</a:t>
            </a:fld>
            <a:endParaRPr lang="en-US"/>
          </a:p>
        </p:txBody>
      </p:sp>
      <p:sp>
        <p:nvSpPr>
          <p:cNvPr id="5" name="Footer Placeholder 4">
            <a:extLst>
              <a:ext uri="{FF2B5EF4-FFF2-40B4-BE49-F238E27FC236}">
                <a16:creationId xmlns:a16="http://schemas.microsoft.com/office/drawing/2014/main" id="{F45A2CBF-FBBD-4AC8-ADEE-954780A571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193C29-0391-4B39-A9B2-58943734F00C}"/>
              </a:ext>
            </a:extLst>
          </p:cNvPr>
          <p:cNvSpPr>
            <a:spLocks noGrp="1"/>
          </p:cNvSpPr>
          <p:nvPr>
            <p:ph type="sldNum" sz="quarter" idx="12"/>
          </p:nvPr>
        </p:nvSpPr>
        <p:spPr/>
        <p:txBody>
          <a:bodyPr/>
          <a:lstStyle/>
          <a:p>
            <a:fld id="{2B99AE28-AAD9-4D2B-8375-3A25EB8AB9B8}" type="slidenum">
              <a:rPr lang="en-US" smtClean="0"/>
              <a:t>‹#›</a:t>
            </a:fld>
            <a:endParaRPr lang="en-US"/>
          </a:p>
        </p:txBody>
      </p:sp>
    </p:spTree>
    <p:extLst>
      <p:ext uri="{BB962C8B-B14F-4D97-AF65-F5344CB8AC3E}">
        <p14:creationId xmlns:p14="http://schemas.microsoft.com/office/powerpoint/2010/main" val="3863440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77A15E1-78D4-4D88-A580-D243CE626F4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DD6E251-5AFE-4640-B314-B61FB47AEB3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9D49062-D1D6-4D85-9E2D-EB69CA06F2A9}"/>
              </a:ext>
            </a:extLst>
          </p:cNvPr>
          <p:cNvSpPr>
            <a:spLocks noGrp="1"/>
          </p:cNvSpPr>
          <p:nvPr>
            <p:ph type="dt" sz="half" idx="10"/>
          </p:nvPr>
        </p:nvSpPr>
        <p:spPr/>
        <p:txBody>
          <a:bodyPr/>
          <a:lstStyle/>
          <a:p>
            <a:fld id="{F7753F17-4B3E-4F90-AA83-D73C37EF60E1}" type="datetimeFigureOut">
              <a:rPr lang="en-US" smtClean="0"/>
              <a:t>3/25/2020</a:t>
            </a:fld>
            <a:endParaRPr lang="en-US"/>
          </a:p>
        </p:txBody>
      </p:sp>
      <p:sp>
        <p:nvSpPr>
          <p:cNvPr id="5" name="Footer Placeholder 4">
            <a:extLst>
              <a:ext uri="{FF2B5EF4-FFF2-40B4-BE49-F238E27FC236}">
                <a16:creationId xmlns:a16="http://schemas.microsoft.com/office/drawing/2014/main" id="{432E5A2B-E9EF-4835-9CE4-728A312D1B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58C57B-1B55-46BF-B749-53E6AF99F81C}"/>
              </a:ext>
            </a:extLst>
          </p:cNvPr>
          <p:cNvSpPr>
            <a:spLocks noGrp="1"/>
          </p:cNvSpPr>
          <p:nvPr>
            <p:ph type="sldNum" sz="quarter" idx="12"/>
          </p:nvPr>
        </p:nvSpPr>
        <p:spPr/>
        <p:txBody>
          <a:bodyPr/>
          <a:lstStyle/>
          <a:p>
            <a:fld id="{2B99AE28-AAD9-4D2B-8375-3A25EB8AB9B8}" type="slidenum">
              <a:rPr lang="en-US" smtClean="0"/>
              <a:t>‹#›</a:t>
            </a:fld>
            <a:endParaRPr lang="en-US"/>
          </a:p>
        </p:txBody>
      </p:sp>
    </p:spTree>
    <p:extLst>
      <p:ext uri="{BB962C8B-B14F-4D97-AF65-F5344CB8AC3E}">
        <p14:creationId xmlns:p14="http://schemas.microsoft.com/office/powerpoint/2010/main" val="3946029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1DDCA5-0590-4BD4-B86E-CFB28220DF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DE259B-4EF1-4201-A070-6A4296108C6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1FD0D8-01D4-44BF-895A-BA7DB1A976C5}"/>
              </a:ext>
            </a:extLst>
          </p:cNvPr>
          <p:cNvSpPr>
            <a:spLocks noGrp="1"/>
          </p:cNvSpPr>
          <p:nvPr>
            <p:ph type="dt" sz="half" idx="10"/>
          </p:nvPr>
        </p:nvSpPr>
        <p:spPr/>
        <p:txBody>
          <a:bodyPr/>
          <a:lstStyle/>
          <a:p>
            <a:fld id="{F7753F17-4B3E-4F90-AA83-D73C37EF60E1}" type="datetimeFigureOut">
              <a:rPr lang="en-US" smtClean="0"/>
              <a:t>3/25/2020</a:t>
            </a:fld>
            <a:endParaRPr lang="en-US"/>
          </a:p>
        </p:txBody>
      </p:sp>
      <p:sp>
        <p:nvSpPr>
          <p:cNvPr id="5" name="Footer Placeholder 4">
            <a:extLst>
              <a:ext uri="{FF2B5EF4-FFF2-40B4-BE49-F238E27FC236}">
                <a16:creationId xmlns:a16="http://schemas.microsoft.com/office/drawing/2014/main" id="{445354D8-3B4E-4885-B7DE-9A53BF6746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D39FA8-A045-4AB3-BDA4-F496CC1CAA80}"/>
              </a:ext>
            </a:extLst>
          </p:cNvPr>
          <p:cNvSpPr>
            <a:spLocks noGrp="1"/>
          </p:cNvSpPr>
          <p:nvPr>
            <p:ph type="sldNum" sz="quarter" idx="12"/>
          </p:nvPr>
        </p:nvSpPr>
        <p:spPr/>
        <p:txBody>
          <a:bodyPr/>
          <a:lstStyle/>
          <a:p>
            <a:fld id="{2B99AE28-AAD9-4D2B-8375-3A25EB8AB9B8}" type="slidenum">
              <a:rPr lang="en-US" smtClean="0"/>
              <a:t>‹#›</a:t>
            </a:fld>
            <a:endParaRPr lang="en-US"/>
          </a:p>
        </p:txBody>
      </p:sp>
    </p:spTree>
    <p:extLst>
      <p:ext uri="{BB962C8B-B14F-4D97-AF65-F5344CB8AC3E}">
        <p14:creationId xmlns:p14="http://schemas.microsoft.com/office/powerpoint/2010/main" val="26722870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0EADC-6004-4F85-9641-982E3404083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5F5288B-74E4-460A-B058-11D9C3F61F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6DD715E-A062-433D-BC73-37A4C5648B54}"/>
              </a:ext>
            </a:extLst>
          </p:cNvPr>
          <p:cNvSpPr>
            <a:spLocks noGrp="1"/>
          </p:cNvSpPr>
          <p:nvPr>
            <p:ph type="dt" sz="half" idx="10"/>
          </p:nvPr>
        </p:nvSpPr>
        <p:spPr/>
        <p:txBody>
          <a:bodyPr/>
          <a:lstStyle/>
          <a:p>
            <a:fld id="{F7753F17-4B3E-4F90-AA83-D73C37EF60E1}" type="datetimeFigureOut">
              <a:rPr lang="en-US" smtClean="0"/>
              <a:t>3/25/2020</a:t>
            </a:fld>
            <a:endParaRPr lang="en-US"/>
          </a:p>
        </p:txBody>
      </p:sp>
      <p:sp>
        <p:nvSpPr>
          <p:cNvPr id="5" name="Footer Placeholder 4">
            <a:extLst>
              <a:ext uri="{FF2B5EF4-FFF2-40B4-BE49-F238E27FC236}">
                <a16:creationId xmlns:a16="http://schemas.microsoft.com/office/drawing/2014/main" id="{E1548CDD-DBF8-44F1-ACBB-70226ADFF5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45B871-D91A-4BEE-A8B4-89A43028FA7E}"/>
              </a:ext>
            </a:extLst>
          </p:cNvPr>
          <p:cNvSpPr>
            <a:spLocks noGrp="1"/>
          </p:cNvSpPr>
          <p:nvPr>
            <p:ph type="sldNum" sz="quarter" idx="12"/>
          </p:nvPr>
        </p:nvSpPr>
        <p:spPr/>
        <p:txBody>
          <a:bodyPr/>
          <a:lstStyle/>
          <a:p>
            <a:fld id="{2B99AE28-AAD9-4D2B-8375-3A25EB8AB9B8}" type="slidenum">
              <a:rPr lang="en-US" smtClean="0"/>
              <a:t>‹#›</a:t>
            </a:fld>
            <a:endParaRPr lang="en-US"/>
          </a:p>
        </p:txBody>
      </p:sp>
    </p:spTree>
    <p:extLst>
      <p:ext uri="{BB962C8B-B14F-4D97-AF65-F5344CB8AC3E}">
        <p14:creationId xmlns:p14="http://schemas.microsoft.com/office/powerpoint/2010/main" val="21394844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5B3D3-712E-4D5A-B280-0AB04B0388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D5BCC8-20E2-4B15-9E6D-D36323B0CF4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34F55AF-A7CA-4176-9420-6A7590866E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B791969-9438-448C-A007-AF0B8A00005F}"/>
              </a:ext>
            </a:extLst>
          </p:cNvPr>
          <p:cNvSpPr>
            <a:spLocks noGrp="1"/>
          </p:cNvSpPr>
          <p:nvPr>
            <p:ph type="dt" sz="half" idx="10"/>
          </p:nvPr>
        </p:nvSpPr>
        <p:spPr/>
        <p:txBody>
          <a:bodyPr/>
          <a:lstStyle/>
          <a:p>
            <a:fld id="{F7753F17-4B3E-4F90-AA83-D73C37EF60E1}" type="datetimeFigureOut">
              <a:rPr lang="en-US" smtClean="0"/>
              <a:t>3/25/2020</a:t>
            </a:fld>
            <a:endParaRPr lang="en-US"/>
          </a:p>
        </p:txBody>
      </p:sp>
      <p:sp>
        <p:nvSpPr>
          <p:cNvPr id="6" name="Footer Placeholder 5">
            <a:extLst>
              <a:ext uri="{FF2B5EF4-FFF2-40B4-BE49-F238E27FC236}">
                <a16:creationId xmlns:a16="http://schemas.microsoft.com/office/drawing/2014/main" id="{281AFB76-ACDB-4AFF-8575-FB9558B39D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7A85F3-8460-47D2-AFE0-8F9A7D15DF5F}"/>
              </a:ext>
            </a:extLst>
          </p:cNvPr>
          <p:cNvSpPr>
            <a:spLocks noGrp="1"/>
          </p:cNvSpPr>
          <p:nvPr>
            <p:ph type="sldNum" sz="quarter" idx="12"/>
          </p:nvPr>
        </p:nvSpPr>
        <p:spPr/>
        <p:txBody>
          <a:bodyPr/>
          <a:lstStyle/>
          <a:p>
            <a:fld id="{2B99AE28-AAD9-4D2B-8375-3A25EB8AB9B8}" type="slidenum">
              <a:rPr lang="en-US" smtClean="0"/>
              <a:t>‹#›</a:t>
            </a:fld>
            <a:endParaRPr lang="en-US"/>
          </a:p>
        </p:txBody>
      </p:sp>
    </p:spTree>
    <p:extLst>
      <p:ext uri="{BB962C8B-B14F-4D97-AF65-F5344CB8AC3E}">
        <p14:creationId xmlns:p14="http://schemas.microsoft.com/office/powerpoint/2010/main" val="191708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31ED4-522E-46CD-9181-28C61D74BC2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5D34D91-514D-470E-8A98-02A371CD02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602B03D-4619-4518-8EFA-579BD668FE5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3B31B5E-DAD9-47FD-8362-37BC358915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704CD1B-02A4-401C-9C6B-2683C25E70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B5DDF5C-A8CB-4E13-94CE-4848FDDD7231}"/>
              </a:ext>
            </a:extLst>
          </p:cNvPr>
          <p:cNvSpPr>
            <a:spLocks noGrp="1"/>
          </p:cNvSpPr>
          <p:nvPr>
            <p:ph type="dt" sz="half" idx="10"/>
          </p:nvPr>
        </p:nvSpPr>
        <p:spPr/>
        <p:txBody>
          <a:bodyPr/>
          <a:lstStyle/>
          <a:p>
            <a:fld id="{F7753F17-4B3E-4F90-AA83-D73C37EF60E1}" type="datetimeFigureOut">
              <a:rPr lang="en-US" smtClean="0"/>
              <a:t>3/25/2020</a:t>
            </a:fld>
            <a:endParaRPr lang="en-US"/>
          </a:p>
        </p:txBody>
      </p:sp>
      <p:sp>
        <p:nvSpPr>
          <p:cNvPr id="8" name="Footer Placeholder 7">
            <a:extLst>
              <a:ext uri="{FF2B5EF4-FFF2-40B4-BE49-F238E27FC236}">
                <a16:creationId xmlns:a16="http://schemas.microsoft.com/office/drawing/2014/main" id="{DF192203-0084-4B51-937C-CD601FC322D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428CF10-DED7-4A82-A7BE-55978234A748}"/>
              </a:ext>
            </a:extLst>
          </p:cNvPr>
          <p:cNvSpPr>
            <a:spLocks noGrp="1"/>
          </p:cNvSpPr>
          <p:nvPr>
            <p:ph type="sldNum" sz="quarter" idx="12"/>
          </p:nvPr>
        </p:nvSpPr>
        <p:spPr/>
        <p:txBody>
          <a:bodyPr/>
          <a:lstStyle/>
          <a:p>
            <a:fld id="{2B99AE28-AAD9-4D2B-8375-3A25EB8AB9B8}" type="slidenum">
              <a:rPr lang="en-US" smtClean="0"/>
              <a:t>‹#›</a:t>
            </a:fld>
            <a:endParaRPr lang="en-US"/>
          </a:p>
        </p:txBody>
      </p:sp>
    </p:spTree>
    <p:extLst>
      <p:ext uri="{BB962C8B-B14F-4D97-AF65-F5344CB8AC3E}">
        <p14:creationId xmlns:p14="http://schemas.microsoft.com/office/powerpoint/2010/main" val="3986921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41BC2-3F4D-417A-A88F-2F6C8DFA873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3BB7766-7B1D-45A6-8466-0A707758D9DB}"/>
              </a:ext>
            </a:extLst>
          </p:cNvPr>
          <p:cNvSpPr>
            <a:spLocks noGrp="1"/>
          </p:cNvSpPr>
          <p:nvPr>
            <p:ph type="dt" sz="half" idx="10"/>
          </p:nvPr>
        </p:nvSpPr>
        <p:spPr/>
        <p:txBody>
          <a:bodyPr/>
          <a:lstStyle/>
          <a:p>
            <a:fld id="{F7753F17-4B3E-4F90-AA83-D73C37EF60E1}" type="datetimeFigureOut">
              <a:rPr lang="en-US" smtClean="0"/>
              <a:t>3/25/2020</a:t>
            </a:fld>
            <a:endParaRPr lang="en-US"/>
          </a:p>
        </p:txBody>
      </p:sp>
      <p:sp>
        <p:nvSpPr>
          <p:cNvPr id="4" name="Footer Placeholder 3">
            <a:extLst>
              <a:ext uri="{FF2B5EF4-FFF2-40B4-BE49-F238E27FC236}">
                <a16:creationId xmlns:a16="http://schemas.microsoft.com/office/drawing/2014/main" id="{17099B8B-7FAE-42A7-A832-30ED24369C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6A3D88-2C45-418C-9A2D-1F2CDE583E9D}"/>
              </a:ext>
            </a:extLst>
          </p:cNvPr>
          <p:cNvSpPr>
            <a:spLocks noGrp="1"/>
          </p:cNvSpPr>
          <p:nvPr>
            <p:ph type="sldNum" sz="quarter" idx="12"/>
          </p:nvPr>
        </p:nvSpPr>
        <p:spPr/>
        <p:txBody>
          <a:bodyPr/>
          <a:lstStyle/>
          <a:p>
            <a:fld id="{2B99AE28-AAD9-4D2B-8375-3A25EB8AB9B8}" type="slidenum">
              <a:rPr lang="en-US" smtClean="0"/>
              <a:t>‹#›</a:t>
            </a:fld>
            <a:endParaRPr lang="en-US"/>
          </a:p>
        </p:txBody>
      </p:sp>
    </p:spTree>
    <p:extLst>
      <p:ext uri="{BB962C8B-B14F-4D97-AF65-F5344CB8AC3E}">
        <p14:creationId xmlns:p14="http://schemas.microsoft.com/office/powerpoint/2010/main" val="2291251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3C0E458-19B9-4540-A2CC-957F0DAC2095}"/>
              </a:ext>
            </a:extLst>
          </p:cNvPr>
          <p:cNvSpPr>
            <a:spLocks noGrp="1"/>
          </p:cNvSpPr>
          <p:nvPr>
            <p:ph type="dt" sz="half" idx="10"/>
          </p:nvPr>
        </p:nvSpPr>
        <p:spPr/>
        <p:txBody>
          <a:bodyPr/>
          <a:lstStyle/>
          <a:p>
            <a:fld id="{F7753F17-4B3E-4F90-AA83-D73C37EF60E1}" type="datetimeFigureOut">
              <a:rPr lang="en-US" smtClean="0"/>
              <a:t>3/25/2020</a:t>
            </a:fld>
            <a:endParaRPr lang="en-US"/>
          </a:p>
        </p:txBody>
      </p:sp>
      <p:sp>
        <p:nvSpPr>
          <p:cNvPr id="3" name="Footer Placeholder 2">
            <a:extLst>
              <a:ext uri="{FF2B5EF4-FFF2-40B4-BE49-F238E27FC236}">
                <a16:creationId xmlns:a16="http://schemas.microsoft.com/office/drawing/2014/main" id="{1B7C79CF-9BC3-41B6-BAEF-D7330B7C8EC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E3A02E1-DF46-4589-9410-142659854262}"/>
              </a:ext>
            </a:extLst>
          </p:cNvPr>
          <p:cNvSpPr>
            <a:spLocks noGrp="1"/>
          </p:cNvSpPr>
          <p:nvPr>
            <p:ph type="sldNum" sz="quarter" idx="12"/>
          </p:nvPr>
        </p:nvSpPr>
        <p:spPr/>
        <p:txBody>
          <a:bodyPr/>
          <a:lstStyle/>
          <a:p>
            <a:fld id="{2B99AE28-AAD9-4D2B-8375-3A25EB8AB9B8}" type="slidenum">
              <a:rPr lang="en-US" smtClean="0"/>
              <a:t>‹#›</a:t>
            </a:fld>
            <a:endParaRPr lang="en-US"/>
          </a:p>
        </p:txBody>
      </p:sp>
    </p:spTree>
    <p:extLst>
      <p:ext uri="{BB962C8B-B14F-4D97-AF65-F5344CB8AC3E}">
        <p14:creationId xmlns:p14="http://schemas.microsoft.com/office/powerpoint/2010/main" val="28286992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7EF5F-4D52-4479-A8E2-49E8EEF8A7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04F964-01F2-4E3C-92A7-D85F006C611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A1594D7-C036-4B8E-A47F-2756EA481E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3153AE-67C6-417C-9F2E-C6AAA1DC65E7}"/>
              </a:ext>
            </a:extLst>
          </p:cNvPr>
          <p:cNvSpPr>
            <a:spLocks noGrp="1"/>
          </p:cNvSpPr>
          <p:nvPr>
            <p:ph type="dt" sz="half" idx="10"/>
          </p:nvPr>
        </p:nvSpPr>
        <p:spPr/>
        <p:txBody>
          <a:bodyPr/>
          <a:lstStyle/>
          <a:p>
            <a:fld id="{F7753F17-4B3E-4F90-AA83-D73C37EF60E1}" type="datetimeFigureOut">
              <a:rPr lang="en-US" smtClean="0"/>
              <a:t>3/25/2020</a:t>
            </a:fld>
            <a:endParaRPr lang="en-US"/>
          </a:p>
        </p:txBody>
      </p:sp>
      <p:sp>
        <p:nvSpPr>
          <p:cNvPr id="6" name="Footer Placeholder 5">
            <a:extLst>
              <a:ext uri="{FF2B5EF4-FFF2-40B4-BE49-F238E27FC236}">
                <a16:creationId xmlns:a16="http://schemas.microsoft.com/office/drawing/2014/main" id="{4127442F-2E2C-4707-B895-2DCFF92B5E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A0EB55-8C27-4186-84CC-FA3F7A82CA2E}"/>
              </a:ext>
            </a:extLst>
          </p:cNvPr>
          <p:cNvSpPr>
            <a:spLocks noGrp="1"/>
          </p:cNvSpPr>
          <p:nvPr>
            <p:ph type="sldNum" sz="quarter" idx="12"/>
          </p:nvPr>
        </p:nvSpPr>
        <p:spPr/>
        <p:txBody>
          <a:bodyPr/>
          <a:lstStyle/>
          <a:p>
            <a:fld id="{2B99AE28-AAD9-4D2B-8375-3A25EB8AB9B8}" type="slidenum">
              <a:rPr lang="en-US" smtClean="0"/>
              <a:t>‹#›</a:t>
            </a:fld>
            <a:endParaRPr lang="en-US"/>
          </a:p>
        </p:txBody>
      </p:sp>
    </p:spTree>
    <p:extLst>
      <p:ext uri="{BB962C8B-B14F-4D97-AF65-F5344CB8AC3E}">
        <p14:creationId xmlns:p14="http://schemas.microsoft.com/office/powerpoint/2010/main" val="2294343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4E72A-60DD-4884-A7D0-1010610F19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D892425-080D-4CF9-B266-307CC323FB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C86F0B-6D31-4D3B-9159-E57250ACC4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3B7965-B0D1-455D-92E2-84CD3C873514}"/>
              </a:ext>
            </a:extLst>
          </p:cNvPr>
          <p:cNvSpPr>
            <a:spLocks noGrp="1"/>
          </p:cNvSpPr>
          <p:nvPr>
            <p:ph type="dt" sz="half" idx="10"/>
          </p:nvPr>
        </p:nvSpPr>
        <p:spPr/>
        <p:txBody>
          <a:bodyPr/>
          <a:lstStyle/>
          <a:p>
            <a:fld id="{F7753F17-4B3E-4F90-AA83-D73C37EF60E1}" type="datetimeFigureOut">
              <a:rPr lang="en-US" smtClean="0"/>
              <a:t>3/25/2020</a:t>
            </a:fld>
            <a:endParaRPr lang="en-US"/>
          </a:p>
        </p:txBody>
      </p:sp>
      <p:sp>
        <p:nvSpPr>
          <p:cNvPr id="6" name="Footer Placeholder 5">
            <a:extLst>
              <a:ext uri="{FF2B5EF4-FFF2-40B4-BE49-F238E27FC236}">
                <a16:creationId xmlns:a16="http://schemas.microsoft.com/office/drawing/2014/main" id="{F3D9C7E9-0880-46E1-A82A-DDC1B1F0ED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DABBD6D-2C28-4ACC-B1A7-87BA7977644A}"/>
              </a:ext>
            </a:extLst>
          </p:cNvPr>
          <p:cNvSpPr>
            <a:spLocks noGrp="1"/>
          </p:cNvSpPr>
          <p:nvPr>
            <p:ph type="sldNum" sz="quarter" idx="12"/>
          </p:nvPr>
        </p:nvSpPr>
        <p:spPr/>
        <p:txBody>
          <a:bodyPr/>
          <a:lstStyle/>
          <a:p>
            <a:fld id="{2B99AE28-AAD9-4D2B-8375-3A25EB8AB9B8}" type="slidenum">
              <a:rPr lang="en-US" smtClean="0"/>
              <a:t>‹#›</a:t>
            </a:fld>
            <a:endParaRPr lang="en-US"/>
          </a:p>
        </p:txBody>
      </p:sp>
    </p:spTree>
    <p:extLst>
      <p:ext uri="{BB962C8B-B14F-4D97-AF65-F5344CB8AC3E}">
        <p14:creationId xmlns:p14="http://schemas.microsoft.com/office/powerpoint/2010/main" val="2655552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10D5B5-D0B4-462B-8016-58BEFD549D2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5EA7DF5-6AEA-4AE7-A221-6620B236DF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2FA3C9-0E83-47D4-8FA7-8AB743CE5D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753F17-4B3E-4F90-AA83-D73C37EF60E1}" type="datetimeFigureOut">
              <a:rPr lang="en-US" smtClean="0"/>
              <a:t>3/25/2020</a:t>
            </a:fld>
            <a:endParaRPr lang="en-US"/>
          </a:p>
        </p:txBody>
      </p:sp>
      <p:sp>
        <p:nvSpPr>
          <p:cNvPr id="5" name="Footer Placeholder 4">
            <a:extLst>
              <a:ext uri="{FF2B5EF4-FFF2-40B4-BE49-F238E27FC236}">
                <a16:creationId xmlns:a16="http://schemas.microsoft.com/office/drawing/2014/main" id="{D2D8E55C-A833-4FEC-8629-E6034324515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B3AA12B-19B3-4358-9D5C-D9F4E2C6724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99AE28-AAD9-4D2B-8375-3A25EB8AB9B8}" type="slidenum">
              <a:rPr lang="en-US" smtClean="0"/>
              <a:t>‹#›</a:t>
            </a:fld>
            <a:endParaRPr lang="en-US"/>
          </a:p>
        </p:txBody>
      </p:sp>
    </p:spTree>
    <p:extLst>
      <p:ext uri="{BB962C8B-B14F-4D97-AF65-F5344CB8AC3E}">
        <p14:creationId xmlns:p14="http://schemas.microsoft.com/office/powerpoint/2010/main" val="37459255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jpe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audio" Target="../media/media4.m4a"/><Relationship Id="rId7" Type="http://schemas.openxmlformats.org/officeDocument/2006/relationships/image" Target="../media/image1.png"/><Relationship Id="rId2" Type="http://schemas.microsoft.com/office/2007/relationships/media" Target="../media/media4.m4a"/><Relationship Id="rId1" Type="http://schemas.openxmlformats.org/officeDocument/2006/relationships/tags" Target="../tags/tag1.xml"/><Relationship Id="rId6" Type="http://schemas.openxmlformats.org/officeDocument/2006/relationships/image" Target="../media/image3.jpe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1B52F-F18A-4742-94BA-E51380739A60}"/>
              </a:ext>
            </a:extLst>
          </p:cNvPr>
          <p:cNvSpPr>
            <a:spLocks noGrp="1"/>
          </p:cNvSpPr>
          <p:nvPr>
            <p:ph type="ctrTitle"/>
          </p:nvPr>
        </p:nvSpPr>
        <p:spPr>
          <a:xfrm>
            <a:off x="1524000" y="2979394"/>
            <a:ext cx="9144000" cy="899212"/>
          </a:xfrm>
        </p:spPr>
        <p:txBody>
          <a:bodyPr>
            <a:normAutofit fontScale="90000"/>
          </a:bodyPr>
          <a:lstStyle/>
          <a:p>
            <a:r>
              <a:rPr lang="en-US" dirty="0"/>
              <a:t>The Golden Rule</a:t>
            </a:r>
            <a:endParaRPr lang="en-US" dirty="0">
              <a:latin typeface="Century" panose="02040604050505020304" pitchFamily="18" charset="0"/>
            </a:endParaRPr>
          </a:p>
        </p:txBody>
      </p:sp>
      <p:pic>
        <p:nvPicPr>
          <p:cNvPr id="5" name="Audio 4">
            <a:hlinkClick r:id="" action="ppaction://media"/>
            <a:extLst>
              <a:ext uri="{FF2B5EF4-FFF2-40B4-BE49-F238E27FC236}">
                <a16:creationId xmlns:a16="http://schemas.microsoft.com/office/drawing/2014/main" id="{5BE3CDC2-D27C-4ED6-BC96-E082B863B8B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369379577"/>
      </p:ext>
    </p:extLst>
  </p:cSld>
  <p:clrMapOvr>
    <a:masterClrMapping/>
  </p:clrMapOvr>
  <mc:AlternateContent xmlns:mc="http://schemas.openxmlformats.org/markup-compatibility/2006">
    <mc:Choice xmlns:p14="http://schemas.microsoft.com/office/powerpoint/2010/main" Requires="p14">
      <p:transition spd="slow" p14:dur="2000" advTm="26905"/>
    </mc:Choice>
    <mc:Fallback>
      <p:transition spd="slow" advTm="269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02" name="Picture 2" descr="https://marquetteeducator.files.wordpress.com/2013/12/golden-rule.jpg">
            <a:extLst>
              <a:ext uri="{FF2B5EF4-FFF2-40B4-BE49-F238E27FC236}">
                <a16:creationId xmlns:a16="http://schemas.microsoft.com/office/drawing/2014/main" id="{E696A830-1C04-42FD-A389-6B9F4485C41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77319" y="685800"/>
            <a:ext cx="6837362" cy="5521010"/>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424677A8-767E-463C-AF10-45EBA012288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798280630"/>
      </p:ext>
    </p:extLst>
  </p:cSld>
  <p:clrMapOvr>
    <a:masterClrMapping/>
  </p:clrMapOvr>
  <mc:AlternateContent xmlns:mc="http://schemas.openxmlformats.org/markup-compatibility/2006">
    <mc:Choice xmlns:p14="http://schemas.microsoft.com/office/powerpoint/2010/main" Requires="p14">
      <p:transition spd="slow" p14:dur="2000" advTm="22450"/>
    </mc:Choice>
    <mc:Fallback>
      <p:transition spd="slow" advTm="224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03CD6C-6F73-4BAB-8B13-C71E5664EA6C}"/>
              </a:ext>
            </a:extLst>
          </p:cNvPr>
          <p:cNvSpPr>
            <a:spLocks noGrp="1"/>
          </p:cNvSpPr>
          <p:nvPr>
            <p:ph type="title"/>
          </p:nvPr>
        </p:nvSpPr>
        <p:spPr>
          <a:xfrm>
            <a:off x="609600" y="76200"/>
            <a:ext cx="10972800" cy="792162"/>
          </a:xfrm>
        </p:spPr>
        <p:txBody>
          <a:bodyPr/>
          <a:lstStyle/>
          <a:p>
            <a:r>
              <a:rPr lang="en-US" sz="3200" b="1" dirty="0"/>
              <a:t>The Golden Rule</a:t>
            </a:r>
          </a:p>
        </p:txBody>
      </p:sp>
      <p:sp>
        <p:nvSpPr>
          <p:cNvPr id="3" name="Content Placeholder 2">
            <a:extLst>
              <a:ext uri="{FF2B5EF4-FFF2-40B4-BE49-F238E27FC236}">
                <a16:creationId xmlns:a16="http://schemas.microsoft.com/office/drawing/2014/main" id="{A0A41A87-4759-421F-BCEA-FE75D1374A14}"/>
              </a:ext>
            </a:extLst>
          </p:cNvPr>
          <p:cNvSpPr>
            <a:spLocks noGrp="1"/>
          </p:cNvSpPr>
          <p:nvPr>
            <p:ph idx="1"/>
          </p:nvPr>
        </p:nvSpPr>
        <p:spPr>
          <a:xfrm>
            <a:off x="457200" y="990600"/>
            <a:ext cx="11430000" cy="6019800"/>
          </a:xfrm>
        </p:spPr>
        <p:txBody>
          <a:bodyPr/>
          <a:lstStyle/>
          <a:p>
            <a:pPr marL="0" indent="0">
              <a:spcAft>
                <a:spcPts val="600"/>
              </a:spcAft>
              <a:buNone/>
            </a:pPr>
            <a:r>
              <a:rPr lang="en-US" sz="1800" b="1" dirty="0"/>
              <a:t>Christianity      </a:t>
            </a:r>
            <a:r>
              <a:rPr lang="en-US" sz="1800" dirty="0"/>
              <a:t>  All things whatsoever ye would that men should do to you, do ye so to them; for this is the</a:t>
            </a:r>
            <a:br>
              <a:rPr lang="en-US" sz="1800" dirty="0"/>
            </a:br>
            <a:r>
              <a:rPr lang="en-US" sz="1800" dirty="0"/>
              <a:t>	           law and the prophets.                                                       		                                     </a:t>
            </a:r>
            <a:r>
              <a:rPr lang="en-US" sz="1600" i="1" dirty="0"/>
              <a:t>Matthew 7:1</a:t>
            </a:r>
          </a:p>
          <a:p>
            <a:pPr marL="0" indent="0">
              <a:spcAft>
                <a:spcPts val="600"/>
              </a:spcAft>
              <a:buNone/>
            </a:pPr>
            <a:r>
              <a:rPr lang="en-US" sz="1800" b="1" dirty="0"/>
              <a:t>Confucianism    </a:t>
            </a:r>
            <a:r>
              <a:rPr lang="en-US" sz="1800" dirty="0"/>
              <a:t>Do not do to others what you would not like yourself. Then there will be no</a:t>
            </a:r>
            <a:br>
              <a:rPr lang="en-US" sz="1800" dirty="0"/>
            </a:br>
            <a:r>
              <a:rPr lang="en-US" sz="1800" dirty="0"/>
              <a:t>	           resentment against you, either in the family or in the state.          	                                    </a:t>
            </a:r>
            <a:r>
              <a:rPr lang="en-US" sz="1600" i="1" dirty="0"/>
              <a:t>Analects 12:2    </a:t>
            </a:r>
          </a:p>
          <a:p>
            <a:pPr marL="0" indent="0">
              <a:spcAft>
                <a:spcPts val="600"/>
              </a:spcAft>
              <a:buNone/>
            </a:pPr>
            <a:r>
              <a:rPr lang="en-US" sz="1800" b="1" dirty="0"/>
              <a:t>Buddhism        </a:t>
            </a:r>
            <a:r>
              <a:rPr lang="en-US" sz="1800" dirty="0"/>
              <a:t>  Hurt not others in ways that you yourself would find hurtful.       	                              </a:t>
            </a:r>
            <a:r>
              <a:rPr lang="en-US" sz="1600" i="1" dirty="0" err="1"/>
              <a:t>Udana-Varga</a:t>
            </a:r>
            <a:r>
              <a:rPr lang="en-US" sz="1600" i="1" dirty="0"/>
              <a:t> 5,1</a:t>
            </a:r>
          </a:p>
          <a:p>
            <a:pPr marL="0" indent="0">
              <a:spcAft>
                <a:spcPts val="600"/>
              </a:spcAft>
              <a:buNone/>
            </a:pPr>
            <a:r>
              <a:rPr lang="en-US" sz="1800" b="1" dirty="0"/>
              <a:t>Hinduism</a:t>
            </a:r>
            <a:r>
              <a:rPr lang="en-US" sz="1800" dirty="0"/>
              <a:t>	           This is the sum of duty; do naught onto others what you would not have them do unto you.  </a:t>
            </a:r>
            <a:br>
              <a:rPr lang="en-US" sz="1800" dirty="0"/>
            </a:br>
            <a:r>
              <a:rPr lang="en-US" sz="1800" dirty="0"/>
              <a:t>					</a:t>
            </a:r>
            <a:r>
              <a:rPr lang="en-US" sz="1600" i="1" dirty="0"/>
              <a:t>                                                                 	                           Mahabharata 5,1517</a:t>
            </a:r>
          </a:p>
          <a:p>
            <a:pPr marL="0" indent="0">
              <a:spcAft>
                <a:spcPts val="600"/>
              </a:spcAft>
              <a:buNone/>
            </a:pPr>
            <a:r>
              <a:rPr lang="en-US" sz="1800" b="1" dirty="0"/>
              <a:t>Islam                   </a:t>
            </a:r>
            <a:r>
              <a:rPr lang="en-US" sz="1800" dirty="0"/>
              <a:t>No one of you is a believer until he desires for his brother that which he desires for himself. </a:t>
            </a:r>
            <a:br>
              <a:rPr lang="en-US" sz="1800" dirty="0"/>
            </a:br>
            <a:r>
              <a:rPr lang="en-US" sz="1800" dirty="0"/>
              <a:t>			                                                                                                                                                      </a:t>
            </a:r>
            <a:r>
              <a:rPr lang="en-US" sz="1600" i="1" dirty="0"/>
              <a:t>Sunnah</a:t>
            </a:r>
          </a:p>
          <a:p>
            <a:pPr marL="0" indent="0">
              <a:spcAft>
                <a:spcPts val="600"/>
              </a:spcAft>
              <a:buNone/>
            </a:pPr>
            <a:r>
              <a:rPr lang="en-US" sz="1800" b="1" dirty="0"/>
              <a:t>Judaism</a:t>
            </a:r>
            <a:r>
              <a:rPr lang="en-US" sz="1800" dirty="0"/>
              <a:t>	           What is hateful to you, do not do to your fellowman. This is the entire Law; all the rest is</a:t>
            </a:r>
            <a:br>
              <a:rPr lang="en-US" sz="1800" dirty="0"/>
            </a:br>
            <a:r>
              <a:rPr lang="en-US" sz="1800" dirty="0"/>
              <a:t>	           commentary.                                                             		                                          </a:t>
            </a:r>
            <a:r>
              <a:rPr lang="en-US" sz="1600" i="1" dirty="0"/>
              <a:t>Talmud, Shabbat 3id</a:t>
            </a:r>
          </a:p>
          <a:p>
            <a:pPr marL="0" indent="0">
              <a:spcAft>
                <a:spcPts val="600"/>
              </a:spcAft>
              <a:buNone/>
            </a:pPr>
            <a:r>
              <a:rPr lang="en-US" sz="1800" b="1" dirty="0"/>
              <a:t>Taoism</a:t>
            </a:r>
            <a:r>
              <a:rPr lang="en-US" sz="1800" dirty="0"/>
              <a:t>	           Regard your neighbor’s gain as your gain, and your neighbor’s loss as your own loss.                                                                               										</a:t>
            </a:r>
            <a:r>
              <a:rPr lang="en-US" sz="1600" i="1" dirty="0"/>
              <a:t>          Shang Kan Yin </a:t>
            </a:r>
            <a:r>
              <a:rPr lang="en-US" sz="1600" i="1" dirty="0" err="1"/>
              <a:t>P’ien</a:t>
            </a:r>
            <a:endParaRPr lang="en-US" sz="1600" i="1" dirty="0"/>
          </a:p>
          <a:p>
            <a:pPr marL="0" indent="0">
              <a:spcAft>
                <a:spcPts val="600"/>
              </a:spcAft>
              <a:buNone/>
            </a:pPr>
            <a:r>
              <a:rPr lang="en-US" sz="1800" b="1" dirty="0"/>
              <a:t>Zoroastrianism 	  </a:t>
            </a:r>
            <a:r>
              <a:rPr lang="en-US" sz="1800" dirty="0"/>
              <a:t>That nature alone is good which refrains from doing another whatsoever is not good for</a:t>
            </a:r>
            <a:br>
              <a:rPr lang="en-US" sz="1800" dirty="0"/>
            </a:br>
            <a:r>
              <a:rPr lang="en-US" sz="1800" dirty="0"/>
              <a:t>		  itself.								      </a:t>
            </a:r>
            <a:r>
              <a:rPr lang="en-US" sz="1600" i="1" dirty="0" err="1"/>
              <a:t>Dadisten</a:t>
            </a:r>
            <a:r>
              <a:rPr lang="en-US" sz="1600" i="1" dirty="0"/>
              <a:t>-I-</a:t>
            </a:r>
            <a:r>
              <a:rPr lang="en-US" sz="1600" i="1" dirty="0" err="1"/>
              <a:t>dinik</a:t>
            </a:r>
            <a:r>
              <a:rPr lang="en-US" sz="1600" i="1" dirty="0"/>
              <a:t>, 94,5</a:t>
            </a:r>
            <a:br>
              <a:rPr lang="en-US" sz="1600" dirty="0"/>
            </a:br>
            <a:endParaRPr lang="en-US" sz="1600" dirty="0"/>
          </a:p>
        </p:txBody>
      </p:sp>
      <p:pic>
        <p:nvPicPr>
          <p:cNvPr id="6" name="Audio 5">
            <a:hlinkClick r:id="" action="ppaction://media"/>
            <a:extLst>
              <a:ext uri="{FF2B5EF4-FFF2-40B4-BE49-F238E27FC236}">
                <a16:creationId xmlns:a16="http://schemas.microsoft.com/office/drawing/2014/main" id="{0975EB02-EE87-42A9-B832-AC0F62536E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9360634"/>
      </p:ext>
    </p:extLst>
  </p:cSld>
  <p:clrMapOvr>
    <a:masterClrMapping/>
  </p:clrMapOvr>
  <mc:AlternateContent xmlns:mc="http://schemas.openxmlformats.org/markup-compatibility/2006">
    <mc:Choice xmlns:p14="http://schemas.microsoft.com/office/powerpoint/2010/main" Requires="p14">
      <p:transition spd="slow" p14:dur="2000" advTm="87709"/>
    </mc:Choice>
    <mc:Fallback>
      <p:transition spd="slow" advTm="877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https://f69aa27b9b6c6702e27b-ffbfdeddb5f7166a1729dfea28599a63.ssl.cf3.rackcdn.com/raw_21921_d276d92790a041f5a098fed693a118c6_pile-vegetables.jpg">
            <a:extLst>
              <a:ext uri="{FF2B5EF4-FFF2-40B4-BE49-F238E27FC236}">
                <a16:creationId xmlns:a16="http://schemas.microsoft.com/office/drawing/2014/main" id="{082AB69B-0DF9-4B6E-A5D5-D7A7774198A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20818115">
            <a:off x="2181305" y="466946"/>
            <a:ext cx="8561704" cy="5496562"/>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6BBBFDDC-A49D-4C36-8A39-9D000951C53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1904189076"/>
      </p:ext>
    </p:extLst>
  </p:cSld>
  <p:clrMapOvr>
    <a:masterClrMapping/>
  </p:clrMapOvr>
  <mc:AlternateContent xmlns:mc="http://schemas.openxmlformats.org/markup-compatibility/2006">
    <mc:Choice xmlns:p14="http://schemas.microsoft.com/office/powerpoint/2010/main" Requires="p14">
      <p:transition spd="slow" p14:dur="2000" advTm="37764"/>
    </mc:Choice>
    <mc:Fallback>
      <p:transition spd="slow" advTm="377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3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1000" fill="hold"/>
                                        <p:tgtEl>
                                          <p:spTgt spid="4"/>
                                        </p:tgtEl>
                                        <p:attrNameLst>
                                          <p:attrName>ppt_w</p:attrName>
                                        </p:attrNameLst>
                                      </p:cBhvr>
                                      <p:tavLst>
                                        <p:tav tm="0">
                                          <p:val>
                                            <p:fltVal val="0"/>
                                          </p:val>
                                        </p:tav>
                                        <p:tav tm="100000">
                                          <p:val>
                                            <p:strVal val="#ppt_w"/>
                                          </p:val>
                                        </p:tav>
                                      </p:tavLst>
                                    </p:anim>
                                    <p:anim calcmode="lin" valueType="num">
                                      <p:cBhvr>
                                        <p:cTn id="12" dur="1000" fill="hold"/>
                                        <p:tgtEl>
                                          <p:spTgt spid="4"/>
                                        </p:tgtEl>
                                        <p:attrNameLst>
                                          <p:attrName>ppt_h</p:attrName>
                                        </p:attrNameLst>
                                      </p:cBhvr>
                                      <p:tavLst>
                                        <p:tav tm="0">
                                          <p:val>
                                            <p:fltVal val="0"/>
                                          </p:val>
                                        </p:tav>
                                        <p:tav tm="100000">
                                          <p:val>
                                            <p:strVal val="#ppt_h"/>
                                          </p:val>
                                        </p:tav>
                                      </p:tavLst>
                                    </p:anim>
                                    <p:anim calcmode="lin" valueType="num">
                                      <p:cBhvr>
                                        <p:cTn id="13" dur="1000" fill="hold"/>
                                        <p:tgtEl>
                                          <p:spTgt spid="4"/>
                                        </p:tgtEl>
                                        <p:attrNameLst>
                                          <p:attrName>style.rotation</p:attrName>
                                        </p:attrNameLst>
                                      </p:cBhvr>
                                      <p:tavLst>
                                        <p:tav tm="0">
                                          <p:val>
                                            <p:fltVal val="90"/>
                                          </p:val>
                                        </p:tav>
                                        <p:tav tm="100000">
                                          <p:val>
                                            <p:fltVal val="0"/>
                                          </p:val>
                                        </p:tav>
                                      </p:tavLst>
                                    </p:anim>
                                    <p:animEffect transition="in" filter="fade">
                                      <p:cBhvr>
                                        <p:cTn id="14" dur="10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nodeType="clickEffect">
                                  <p:stCondLst>
                                    <p:cond delay="0"/>
                                  </p:stCondLst>
                                  <p:childTnLst>
                                    <p:set>
                                      <p:cBhvr>
                                        <p:cTn id="18" dur="1" fill="hold">
                                          <p:stCondLst>
                                            <p:cond delay="0"/>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69191FF-F1D8-44D4-8E29-15CA92919EC0}"/>
              </a:ext>
            </a:extLst>
          </p:cNvPr>
          <p:cNvSpPr/>
          <p:nvPr/>
        </p:nvSpPr>
        <p:spPr>
          <a:xfrm rot="668230">
            <a:off x="2971800" y="2133600"/>
            <a:ext cx="5840413" cy="2362200"/>
          </a:xfrm>
          <a:prstGeom prst="rect">
            <a:avLst/>
          </a:prstGeom>
          <a:solidFill>
            <a:srgbClr val="E2BFF3"/>
          </a:solidFill>
          <a:ln w="38100">
            <a:solidFill>
              <a:srgbClr val="CC00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5" name="TextBox 4">
            <a:extLst>
              <a:ext uri="{FF2B5EF4-FFF2-40B4-BE49-F238E27FC236}">
                <a16:creationId xmlns:a16="http://schemas.microsoft.com/office/drawing/2014/main" id="{92F1B950-58F7-49C4-9D5E-A00C1C23A3CD}"/>
              </a:ext>
            </a:extLst>
          </p:cNvPr>
          <p:cNvSpPr txBox="1">
            <a:spLocks noChangeArrowheads="1"/>
          </p:cNvSpPr>
          <p:nvPr/>
        </p:nvSpPr>
        <p:spPr bwMode="auto">
          <a:xfrm rot="713474">
            <a:off x="3324225" y="2806868"/>
            <a:ext cx="5695949"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6000" i="1" dirty="0">
                <a:solidFill>
                  <a:srgbClr val="CC00FF"/>
                </a:solidFill>
              </a:rPr>
              <a:t>Free software?</a:t>
            </a:r>
          </a:p>
        </p:txBody>
      </p:sp>
      <p:pic>
        <p:nvPicPr>
          <p:cNvPr id="8" name="Audio 7">
            <a:hlinkClick r:id="" action="ppaction://media"/>
            <a:extLst>
              <a:ext uri="{FF2B5EF4-FFF2-40B4-BE49-F238E27FC236}">
                <a16:creationId xmlns:a16="http://schemas.microsoft.com/office/drawing/2014/main" id="{B5B7D5F0-5590-429E-9463-727F00C049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57790154"/>
      </p:ext>
    </p:extLst>
  </p:cSld>
  <p:clrMapOvr>
    <a:masterClrMapping/>
  </p:clrMapOvr>
  <mc:AlternateContent xmlns:mc="http://schemas.openxmlformats.org/markup-compatibility/2006">
    <mc:Choice xmlns:p14="http://schemas.microsoft.com/office/powerpoint/2010/main" Requires="p14">
      <p:transition spd="slow" p14:dur="2000" advTm="48458"/>
    </mc:Choice>
    <mc:Fallback>
      <p:transition spd="slow" advTm="484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par>
                                <p:cTn id="7" presetID="2" presetClass="entr" presetSubtype="3"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anim calcmode="lin" valueType="num">
                                      <p:cBhvr additive="base">
                                        <p:cTn id="9" dur="500" fill="hold"/>
                                        <p:tgtEl>
                                          <p:spTgt spid="4"/>
                                        </p:tgtEl>
                                        <p:attrNameLst>
                                          <p:attrName>ppt_x</p:attrName>
                                        </p:attrNameLst>
                                      </p:cBhvr>
                                      <p:tavLst>
                                        <p:tav tm="0">
                                          <p:val>
                                            <p:strVal val="1+#ppt_w/2"/>
                                          </p:val>
                                        </p:tav>
                                        <p:tav tm="100000">
                                          <p:val>
                                            <p:strVal val="#ppt_x"/>
                                          </p:val>
                                        </p:tav>
                                      </p:tavLst>
                                    </p:anim>
                                    <p:anim calcmode="lin" valueType="num">
                                      <p:cBhvr additive="base">
                                        <p:cTn id="10" dur="500" fill="hold"/>
                                        <p:tgtEl>
                                          <p:spTgt spid="4"/>
                                        </p:tgtEl>
                                        <p:attrNameLst>
                                          <p:attrName>ppt_y</p:attrName>
                                        </p:attrNameLst>
                                      </p:cBhvr>
                                      <p:tavLst>
                                        <p:tav tm="0">
                                          <p:val>
                                            <p:strVal val="0-#ppt_h/2"/>
                                          </p:val>
                                        </p:tav>
                                        <p:tav tm="100000">
                                          <p:val>
                                            <p:strVal val="#ppt_y"/>
                                          </p:val>
                                        </p:tav>
                                      </p:tavLst>
                                    </p:anim>
                                  </p:childTnLst>
                                </p:cTn>
                              </p:par>
                              <p:par>
                                <p:cTn id="11" presetID="2" presetClass="entr" presetSubtype="3"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1+#ppt_w/2"/>
                                          </p:val>
                                        </p:tav>
                                        <p:tav tm="100000">
                                          <p:val>
                                            <p:strVal val="#ppt_x"/>
                                          </p:val>
                                        </p:tav>
                                      </p:tavLst>
                                    </p:anim>
                                    <p:anim calcmode="lin" valueType="num">
                                      <p:cBhvr additive="base">
                                        <p:cTn id="14" dur="500" fill="hold"/>
                                        <p:tgtEl>
                                          <p:spTgt spid="5"/>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8"/>
                </p:tgtEl>
              </p:cMediaNode>
            </p:audio>
          </p:childTnLst>
        </p:cTn>
      </p:par>
    </p:tnLst>
    <p:bldLst>
      <p:bldP spid="4" grpId="0" animBg="1"/>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547BE2-9388-42A6-8495-C8213FB29E2D}"/>
              </a:ext>
            </a:extLst>
          </p:cNvPr>
          <p:cNvSpPr txBox="1"/>
          <p:nvPr/>
        </p:nvSpPr>
        <p:spPr>
          <a:xfrm>
            <a:off x="2226129" y="2151728"/>
            <a:ext cx="7739742" cy="2554545"/>
          </a:xfrm>
          <a:prstGeom prst="rect">
            <a:avLst/>
          </a:prstGeom>
          <a:noFill/>
        </p:spPr>
        <p:txBody>
          <a:bodyPr wrap="square" rtlCol="0">
            <a:spAutoFit/>
          </a:bodyPr>
          <a:lstStyle/>
          <a:p>
            <a:r>
              <a:rPr lang="en-US" sz="3200" dirty="0"/>
              <a:t>Maybe it’s more complex than either</a:t>
            </a:r>
          </a:p>
          <a:p>
            <a:endParaRPr lang="en-US" sz="3200" dirty="0"/>
          </a:p>
          <a:p>
            <a:r>
              <a:rPr lang="en-US" sz="3200" dirty="0"/>
              <a:t>treating people as you want to be treated or </a:t>
            </a:r>
          </a:p>
          <a:p>
            <a:endParaRPr lang="en-US" sz="3200" dirty="0"/>
          </a:p>
          <a:p>
            <a:r>
              <a:rPr lang="en-US" sz="3200" dirty="0"/>
              <a:t>treating people as they want to be treated</a:t>
            </a:r>
          </a:p>
        </p:txBody>
      </p:sp>
      <p:pic>
        <p:nvPicPr>
          <p:cNvPr id="7" name="Audio 6">
            <a:hlinkClick r:id="" action="ppaction://media"/>
            <a:extLst>
              <a:ext uri="{FF2B5EF4-FFF2-40B4-BE49-F238E27FC236}">
                <a16:creationId xmlns:a16="http://schemas.microsoft.com/office/drawing/2014/main" id="{C3E10ACD-81D3-4068-BE8D-27D1DD2A429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633200" y="6299200"/>
            <a:ext cx="406400" cy="406400"/>
          </a:xfrm>
          <a:prstGeom prst="rect">
            <a:avLst/>
          </a:prstGeom>
        </p:spPr>
      </p:pic>
    </p:spTree>
    <p:custDataLst>
      <p:tags r:id="rId1"/>
    </p:custDataLst>
    <p:extLst>
      <p:ext uri="{BB962C8B-B14F-4D97-AF65-F5344CB8AC3E}">
        <p14:creationId xmlns:p14="http://schemas.microsoft.com/office/powerpoint/2010/main" val="3479552363"/>
      </p:ext>
    </p:extLst>
  </p:cSld>
  <p:clrMapOvr>
    <a:masterClrMapping/>
  </p:clrMapOvr>
  <mc:AlternateContent xmlns:mc="http://schemas.openxmlformats.org/markup-compatibility/2006">
    <mc:Choice xmlns:p14="http://schemas.microsoft.com/office/powerpoint/2010/main" Requires="p14">
      <p:transition spd="slow" p14:dur="2000" advTm="40638"/>
    </mc:Choice>
    <mc:Fallback>
      <p:transition spd="slow" advTm="406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9|34.9"/>
</p:tagLst>
</file>

<file path=ppt/tags/tag2.xml><?xml version="1.0" encoding="utf-8"?>
<p:tagLst xmlns:a="http://schemas.openxmlformats.org/drawingml/2006/main" xmlns:r="http://schemas.openxmlformats.org/officeDocument/2006/relationships" xmlns:p="http://schemas.openxmlformats.org/presentationml/2006/main">
  <p:tag name="TIMING"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TotalTime>
  <Words>536</Words>
  <Application>Microsoft Office PowerPoint</Application>
  <PresentationFormat>Widescreen</PresentationFormat>
  <Paragraphs>34</Paragraphs>
  <Slides>6</Slides>
  <Notes>5</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Century</vt:lpstr>
      <vt:lpstr>Office Theme</vt:lpstr>
      <vt:lpstr>The Golden Rule</vt:lpstr>
      <vt:lpstr>PowerPoint Presentation</vt:lpstr>
      <vt:lpstr>The Golden Rule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Golden Rule</dc:title>
  <dc:creator>Elaine Rich</dc:creator>
  <cp:lastModifiedBy>Alan Cline</cp:lastModifiedBy>
  <cp:revision>8</cp:revision>
  <dcterms:created xsi:type="dcterms:W3CDTF">2020-03-24T03:29:04Z</dcterms:created>
  <dcterms:modified xsi:type="dcterms:W3CDTF">2020-03-25T20:32:26Z</dcterms:modified>
</cp:coreProperties>
</file>